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itchFamily="2" charset="0"/>
      <p:regular r:id="rId13"/>
    </p:embeddedFont>
    <p:embeddedFont>
      <p:font typeface="Raleway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33BC-5E56-6D4A-9FF4-D8F6A7AA84D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E78FA-8FD0-364F-A78A-152932EC8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AI-Based Cancer Classification and Prediction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Healthcare Through Machine Learning and Deep Learning</a:t>
            </a:r>
            <a:endParaRPr lang="en-US" sz="15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97AA1-9C03-5244-13C8-DE4E31EB2E1F}"/>
              </a:ext>
            </a:extLst>
          </p:cNvPr>
          <p:cNvSpPr txBox="1"/>
          <p:nvPr/>
        </p:nvSpPr>
        <p:spPr>
          <a:xfrm>
            <a:off x="4726670" y="7612785"/>
            <a:ext cx="441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Kutha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 Uma </a:t>
            </a:r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Sujana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 - 322129512035</a:t>
            </a:r>
            <a:endParaRPr lang="en-US" sz="20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BE675B-8895-5988-8B47-24ED8A0CC25B}"/>
              </a:ext>
            </a:extLst>
          </p:cNvPr>
          <p:cNvSpPr/>
          <p:nvPr/>
        </p:nvSpPr>
        <p:spPr>
          <a:xfrm>
            <a:off x="0" y="0"/>
            <a:ext cx="14734886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793552"/>
            <a:ext cx="669345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Vision and Conclusion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1662351"/>
            <a:ext cx="939284" cy="1127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4849" y="1850112"/>
            <a:ext cx="23885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4849" y="225623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models in hospitals for immediate cancer screening assistance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03" y="2789515"/>
            <a:ext cx="939284" cy="1127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4849" y="2977277"/>
            <a:ext cx="302264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Multi-cancer Classification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4849" y="3383399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identify multiple cancer types from various data formats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803" y="3916680"/>
            <a:ext cx="939284" cy="1127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4849" y="4104442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Diagnostics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4849" y="451056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rural diagnostics through mobile AI applications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237803" y="5255181"/>
            <a:ext cx="7641193" cy="2180868"/>
          </a:xfrm>
          <a:prstGeom prst="roundRect">
            <a:avLst>
              <a:gd name="adj" fmla="val 1292"/>
            </a:avLst>
          </a:prstGeom>
          <a:solidFill>
            <a:srgbClr val="183A1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65" y="5505331"/>
            <a:ext cx="293489" cy="2347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06816" y="5489853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906816" y="5971103"/>
            <a:ext cx="6784419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successfully developed an AI-based cancer classification system achieving </a:t>
            </a:r>
            <a:r>
              <a:rPr lang="en-US" sz="145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98.25% accuracy</a:t>
            </a: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surpassing manual diagnosis capabilities and providing a strong foundation for AI-powered diagnostic tools that will improve patient outcomes through early and accurate cancer detection.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9A948-07D0-8DB5-F1CF-41EEB6C0E962}"/>
              </a:ext>
            </a:extLst>
          </p:cNvPr>
          <p:cNvSpPr/>
          <p:nvPr/>
        </p:nvSpPr>
        <p:spPr>
          <a:xfrm>
            <a:off x="5486399" y="0"/>
            <a:ext cx="9038473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810"/>
            <a:ext cx="52888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Critical Challenge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262902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Diagnosis Problems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002280"/>
            <a:ext cx="32823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cancer diagnosis relies on visual inspection of histopathological images by pathologists, which is time-consuming, subjective, and prone to errors.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2629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on Patients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2692122"/>
            <a:ext cx="32823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or inaccurate diagnoses directly impact patient outcomes, making automated systems crucial for faster, more reliable cancer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304234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502593"/>
            <a:ext cx="3674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Healthcare Professional Needs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5944254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Pathologists, oncologists, and radiologists need decision support tools that provide accuracy, speed, interpretability, and seamless integration into clinical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3DFBF4B-E9F3-D3BE-8BF2-B5FB740429B9}"/>
              </a:ext>
            </a:extLst>
          </p:cNvPr>
          <p:cNvSpPr/>
          <p:nvPr/>
        </p:nvSpPr>
        <p:spPr>
          <a:xfrm>
            <a:off x="-158750" y="-41790"/>
            <a:ext cx="14908068" cy="82713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58403" y="383858"/>
            <a:ext cx="6328648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Solution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099423"/>
            <a:ext cx="13513594" cy="7674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3" y="5036466"/>
            <a:ext cx="402701" cy="402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922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878535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Collects imaging and clinical records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57" y="4459260"/>
            <a:ext cx="402701" cy="402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5552" y="1948041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08166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Normalize, augment, and anonymize inputs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41" y="5036466"/>
            <a:ext cx="402701" cy="402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91490" y="6836037"/>
            <a:ext cx="3020260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&amp; DL Core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84103" y="7320956"/>
            <a:ext cx="3235034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extraction and model inference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226" y="4459260"/>
            <a:ext cx="402701" cy="402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51697" y="1948041"/>
            <a:ext cx="3158897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&amp; Evaluation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13734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optimization and validation metrics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4010" y="5036466"/>
            <a:ext cx="402702" cy="40270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23905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516518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interpretable model explanations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784345" y="7817483"/>
            <a:ext cx="1351359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modular, scalable system integrates seamlessly with existing hospital information systems while providing advanced AI-powered diagnostic assistance to healthcare professionals.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96F3D73-F7FA-9670-5A2E-CAA8B126C8E7}"/>
              </a:ext>
            </a:extLst>
          </p:cNvPr>
          <p:cNvSpPr/>
          <p:nvPr/>
        </p:nvSpPr>
        <p:spPr>
          <a:xfrm>
            <a:off x="-14830" y="-12708"/>
            <a:ext cx="14645229" cy="82423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21043" y="495657"/>
            <a:ext cx="71806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Implementation Timeline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463"/>
            <a:ext cx="22860" cy="6315194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594515" y="161079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46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180005" y="145321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432215" y="1481376"/>
            <a:ext cx="298168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1-2: Project Initiation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21043" y="187118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review, requirement gathering, and detailed project planning with timeline finalization.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05" y="2534781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503" y="2562939"/>
            <a:ext cx="310848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3-4: Data Preparation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503" y="2952750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identification, collection, cleaning, normalization, and augmentation for model training.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515" y="362462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286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05" y="3467040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957155" y="3495199"/>
            <a:ext cx="345674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5-8: Model Development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21043" y="3885009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ML and DL models, followed by comprehensive training and hyperparameter tuning.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998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66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05" y="4399419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503" y="4427577"/>
            <a:ext cx="249555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9-10: Evaluation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503" y="4817388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evaluation using test data and selection of best performing models for deployment.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515" y="548937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804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05" y="533179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3890010" y="5359956"/>
            <a:ext cx="252388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11-12: Integration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21043" y="574976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development and integration with mock clinical workflow systems.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1755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30422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05" y="6264176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503" y="6292334"/>
            <a:ext cx="266771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13-14: Finalization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503" y="6682145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report preparation and comprehensive project presentation with demonstration.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546B42-5259-F218-A2AD-35ECAD04C6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39735" y="508516"/>
            <a:ext cx="949547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Analysis: Breast Cancer Wisconsin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9735" y="1548646"/>
            <a:ext cx="258818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Characteristics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9735" y="2022515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Samples: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569 instances from University of Wisconsin Hospitals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9735" y="2382917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30 numerical features from digitized FNA images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9735" y="2743319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Malignant (212 samples, 37.3%) vs Benign (357 samples, 62.7%)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9735" y="3103721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 missing values, high data integrity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9735" y="3584377"/>
            <a:ext cx="257008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 Categories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39735" y="4058245"/>
            <a:ext cx="7710011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include radius, texture, perimeter, area, smoothness, compactness, concavity, concave points, symmetry, and fractal dimension - each measured as mean, standard error, and worst values.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13" y="1571744"/>
            <a:ext cx="4989552" cy="49895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08613" y="6769298"/>
            <a:ext cx="498955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provides comprehensive morphological measurements that enable precise cancer classification through advanced machine learning techniques.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50F6616-BBC5-013B-BD0E-7E4E12D9381F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869" y="482918"/>
            <a:ext cx="598515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Pipeline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8869" y="12951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1570792"/>
            <a:ext cx="773906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8869" y="1704261"/>
            <a:ext cx="30618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 and Inspection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88869" y="208407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dataset loading with initial quality assessment and feature analysis to understand data structure and characteristics.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88869" y="295334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3208615"/>
            <a:ext cx="773906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8869" y="3362444"/>
            <a:ext cx="36755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Scaling and Normalization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88869" y="3742253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StandardScaler to normalize all features, ensuring zero mean and unit variance for optimal model performance.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88869" y="461152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4849178"/>
            <a:ext cx="773906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88869" y="5020628"/>
            <a:ext cx="264283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Stratified Train-Test Split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88869" y="5400437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80-20 split maintaining class distribution: 455 training samples, 114 test samples with proper stratification.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88869" y="62697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6489859"/>
            <a:ext cx="773906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88869" y="6678811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Validation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188869" y="705862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 quality assessment confirming 100% completeness, consistent measurement units, and biological validity.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CCF2D-EF48-544E-2428-EAF6927B88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6857" y="389692"/>
            <a:ext cx="662201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 Performance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586559"/>
            <a:ext cx="13496687" cy="7558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2" y="7932035"/>
            <a:ext cx="1349668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 Regression and Support Vector Machine achieved exceptional performance with 98.25% accuracy, demonstrating that linear models can be highly effective for cancer classification tasks.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677FFE-49E6-1D89-C1EF-261688FABE3F}"/>
              </a:ext>
            </a:extLst>
          </p:cNvPr>
          <p:cNvSpPr/>
          <p:nvPr/>
        </p:nvSpPr>
        <p:spPr>
          <a:xfrm>
            <a:off x="1" y="0"/>
            <a:ext cx="9144000" cy="82295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206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 Architecture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97.37%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93790" y="3792022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DNN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531400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architecture with batch normalization achieved competitive performance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95186" y="28890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99.54%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95186" y="37920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ROC-AUC Score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95186" y="4221242"/>
            <a:ext cx="2353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Regularized DNN demonstrated exceptional discriminative ability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996702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5996702" y="37920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Neural Networks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96702" y="4221242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architectures tested: Simple, Deep, Regularized, and Wide DNNs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02480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learning models achieved competitive results with traditional ML approaches, with regularization techniques proving particularly effective for improving model performance and preventing overfitting.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16CB60-9133-C8E7-C17D-DEABF77462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7923" y="363022"/>
            <a:ext cx="6475095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Clinical Impact and Medical Significance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029069" y="1980009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1155025"/>
            <a:ext cx="1980128" cy="19801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15972" y="3300055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(Recall)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27923" y="3638193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Correctly identified malignant cases - crucial for cancer detection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029069" y="4971336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4146352"/>
            <a:ext cx="1980128" cy="19801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15972" y="6291382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27923" y="6629519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when predicting malignancy - minimizes false alarms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527923" y="6989207"/>
            <a:ext cx="261461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Superior to Human Performance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7923" y="7327344"/>
            <a:ext cx="6626304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98.25% accuracy exceeds typical human pathologist accuracy of 85-95%, while providing consistent performance without fatigue or subjective variation.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92" y="1122045"/>
            <a:ext cx="6626304" cy="662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Likhita Neeraja Viswanadha</cp:lastModifiedBy>
  <cp:revision>3</cp:revision>
  <dcterms:created xsi:type="dcterms:W3CDTF">2025-09-15T05:07:45Z</dcterms:created>
  <dcterms:modified xsi:type="dcterms:W3CDTF">2025-09-23T05:58:46Z</dcterms:modified>
</cp:coreProperties>
</file>